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cells 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277" y="1700808"/>
            <a:ext cx="610392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2012-09-11T08:25:44Z</dcterms:created>
  <dcterms:modified xsi:type="dcterms:W3CDTF">2015-03-17T14:55:47Z</dcterms:modified>
</cp:coreProperties>
</file>